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2" r:id="rId2"/>
    <p:sldId id="256" r:id="rId3"/>
    <p:sldId id="257" r:id="rId4"/>
    <p:sldId id="259" r:id="rId5"/>
    <p:sldId id="265" r:id="rId6"/>
    <p:sldId id="266" r:id="rId7"/>
    <p:sldId id="276" r:id="rId8"/>
    <p:sldId id="277" r:id="rId9"/>
    <p:sldId id="278" r:id="rId10"/>
    <p:sldId id="279" r:id="rId11"/>
    <p:sldId id="280" r:id="rId12"/>
    <p:sldId id="258" r:id="rId13"/>
    <p:sldId id="260" r:id="rId14"/>
    <p:sldId id="268" r:id="rId15"/>
    <p:sldId id="261" r:id="rId16"/>
    <p:sldId id="262" r:id="rId17"/>
    <p:sldId id="267" r:id="rId18"/>
    <p:sldId id="281" r:id="rId19"/>
    <p:sldId id="271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4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03B799D8-58F7-41CE-9E2A-80CB043B9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1884" y="428171"/>
            <a:ext cx="5668232" cy="60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5EF067D-D709-408D-AB18-959FEB2C85AF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Exposiciones</a:t>
            </a:r>
            <a:endParaRPr lang="es-AR" sz="4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97DA1B-008C-4D20-9BC7-E29BB381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1481627"/>
            <a:ext cx="8801102" cy="499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5EF067D-D709-408D-AB18-959FEB2C85AF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Guías</a:t>
            </a:r>
            <a:endParaRPr lang="es-AR" sz="4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9E1044-51FF-4DA5-86DC-7980FF33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75" y="1421922"/>
            <a:ext cx="7662050" cy="51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F4332D1-F70C-4F51-B0C6-A944EB10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37" y="1446713"/>
            <a:ext cx="7770126" cy="51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BF04489-16D4-4844-8B2A-85FAC8AF58F7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Planificación</a:t>
            </a:r>
            <a:endParaRPr lang="es-AR" sz="4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0184E5-FC9F-4FE0-938C-8A2867F8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066" y="4356479"/>
            <a:ext cx="1532243" cy="15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F0711D0-BAF2-4E4F-B488-99BFE76E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95" y="1370578"/>
            <a:ext cx="8181640" cy="490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24298C1-23C5-4DCC-9423-36BC72D2C02E}"/>
              </a:ext>
            </a:extLst>
          </p:cNvPr>
          <p:cNvSpPr txBox="1"/>
          <p:nvPr/>
        </p:nvSpPr>
        <p:spPr>
          <a:xfrm>
            <a:off x="2945059" y="578438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Factibilidad Económica</a:t>
            </a:r>
            <a:endParaRPr lang="es-AR" sz="4000" b="1" dirty="0"/>
          </a:p>
        </p:txBody>
      </p:sp>
    </p:spTree>
    <p:extLst>
      <p:ext uri="{BB962C8B-B14F-4D97-AF65-F5344CB8AC3E}">
        <p14:creationId xmlns:p14="http://schemas.microsoft.com/office/powerpoint/2010/main" val="8841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738E5C-AF2E-43FD-8D56-A10553D2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8" y="1734456"/>
            <a:ext cx="10508343" cy="410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1D5339E-1C2E-4DE5-9907-24CBA00B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28" y="1770743"/>
            <a:ext cx="8965543" cy="440721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7D9808C-DEA8-4E87-9112-698C774B7FAF}"/>
              </a:ext>
            </a:extLst>
          </p:cNvPr>
          <p:cNvSpPr txBox="1"/>
          <p:nvPr/>
        </p:nvSpPr>
        <p:spPr>
          <a:xfrm>
            <a:off x="2945059" y="578438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Factibilidad Técnica</a:t>
            </a:r>
            <a:endParaRPr lang="es-AR" sz="4000" b="1" dirty="0"/>
          </a:p>
        </p:txBody>
      </p:sp>
    </p:spTree>
    <p:extLst>
      <p:ext uri="{BB962C8B-B14F-4D97-AF65-F5344CB8AC3E}">
        <p14:creationId xmlns:p14="http://schemas.microsoft.com/office/powerpoint/2010/main" val="208038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A0A6838-781A-4F16-8B37-D4F30126531C}"/>
              </a:ext>
            </a:extLst>
          </p:cNvPr>
          <p:cNvSpPr txBox="1"/>
          <p:nvPr/>
        </p:nvSpPr>
        <p:spPr>
          <a:xfrm>
            <a:off x="2945059" y="578438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Factibilidad Operativa</a:t>
            </a:r>
            <a:endParaRPr lang="es-AR" sz="40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D78971F-5948-4929-BA7E-BEA473A39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44" y="1553027"/>
            <a:ext cx="7551511" cy="48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EDD0255-0FF1-4B46-9270-602E5F22DFF6}"/>
              </a:ext>
            </a:extLst>
          </p:cNvPr>
          <p:cNvSpPr txBox="1"/>
          <p:nvPr/>
        </p:nvSpPr>
        <p:spPr>
          <a:xfrm>
            <a:off x="2945059" y="578438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Riesgo</a:t>
            </a:r>
            <a:endParaRPr lang="es-AR" sz="4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F0F210-8960-4A10-8574-0F44943D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34" y="1580346"/>
            <a:ext cx="8836062" cy="46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EDD0255-0FF1-4B46-9270-602E5F22DFF6}"/>
              </a:ext>
            </a:extLst>
          </p:cNvPr>
          <p:cNvSpPr txBox="1"/>
          <p:nvPr/>
        </p:nvSpPr>
        <p:spPr>
          <a:xfrm>
            <a:off x="2945059" y="578438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Riesgo</a:t>
            </a:r>
            <a:endParaRPr lang="es-AR" sz="4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EF618D-328A-46D8-AE55-7145172B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" r="15867"/>
          <a:stretch/>
        </p:blipFill>
        <p:spPr>
          <a:xfrm>
            <a:off x="667657" y="1286324"/>
            <a:ext cx="950685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B7729AC-365B-4761-99D3-258BD2B76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5"/>
          <a:stretch/>
        </p:blipFill>
        <p:spPr bwMode="auto">
          <a:xfrm>
            <a:off x="1843087" y="1075593"/>
            <a:ext cx="7605713" cy="501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4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CB2D5A1-774C-4683-8BFF-B56EA0F45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5" b="9279"/>
          <a:stretch/>
        </p:blipFill>
        <p:spPr>
          <a:xfrm>
            <a:off x="2886516" y="1597068"/>
            <a:ext cx="6418968" cy="49950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895690E-ED05-4767-8B17-0447D575AABE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El proyecto</a:t>
            </a:r>
          </a:p>
        </p:txBody>
      </p:sp>
    </p:spTree>
    <p:extLst>
      <p:ext uri="{BB962C8B-B14F-4D97-AF65-F5344CB8AC3E}">
        <p14:creationId xmlns:p14="http://schemas.microsoft.com/office/powerpoint/2010/main" val="11017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3C29F18-B2AD-4009-BF58-8831C0D2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24" y="1047750"/>
            <a:ext cx="9368752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0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carretera, persona, patinaje, suelo&#10;&#10;Descripción generada automáticamente">
            <a:extLst>
              <a:ext uri="{FF2B5EF4-FFF2-40B4-BE49-F238E27FC236}">
                <a16:creationId xmlns:a16="http://schemas.microsoft.com/office/drawing/2014/main" id="{03AE01C7-67B0-402F-BBAB-11DEA356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80" y="1718174"/>
            <a:ext cx="4706918" cy="4376994"/>
          </a:xfrm>
          <a:prstGeom prst="rect">
            <a:avLst/>
          </a:prstGeom>
        </p:spPr>
      </p:pic>
      <p:pic>
        <p:nvPicPr>
          <p:cNvPr id="5" name="Imagen 4" descr="Imagen que contiene señal&#10;&#10;Descripción generada automáticamente">
            <a:extLst>
              <a:ext uri="{FF2B5EF4-FFF2-40B4-BE49-F238E27FC236}">
                <a16:creationId xmlns:a16="http://schemas.microsoft.com/office/drawing/2014/main" id="{01E659ED-52B1-494C-914A-655DA4F7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705" y="1608301"/>
            <a:ext cx="4578880" cy="45788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5F9B01E-A803-4337-AE96-6042BCDF4D69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Objetivo y límites</a:t>
            </a:r>
            <a:endParaRPr lang="es-AR" sz="4000" b="1" dirty="0"/>
          </a:p>
        </p:txBody>
      </p:sp>
    </p:spTree>
    <p:extLst>
      <p:ext uri="{BB962C8B-B14F-4D97-AF65-F5344CB8AC3E}">
        <p14:creationId xmlns:p14="http://schemas.microsoft.com/office/powerpoint/2010/main" val="313230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&#10;">
            <a:extLst>
              <a:ext uri="{FF2B5EF4-FFF2-40B4-BE49-F238E27FC236}">
                <a16:creationId xmlns:a16="http://schemas.microsoft.com/office/drawing/2014/main" id="{CDD02260-C806-4B18-AC22-FA3E63CB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32" y="1269522"/>
            <a:ext cx="9558736" cy="55478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B578BD3-0415-4B60-8ADD-190B16237A99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Requerimientos</a:t>
            </a:r>
            <a:endParaRPr lang="es-AR" sz="4000" b="1" dirty="0"/>
          </a:p>
        </p:txBody>
      </p:sp>
    </p:spTree>
    <p:extLst>
      <p:ext uri="{BB962C8B-B14F-4D97-AF65-F5344CB8AC3E}">
        <p14:creationId xmlns:p14="http://schemas.microsoft.com/office/powerpoint/2010/main" val="395015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1E83AF-7C5E-4634-B903-15EAAED43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896" y="1374071"/>
            <a:ext cx="7419832" cy="51493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36B5DCD-41D3-43AC-AEEB-3BEAA8CED8ED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Donaciones</a:t>
            </a:r>
            <a:endParaRPr lang="es-AR" sz="4000" b="1" dirty="0"/>
          </a:p>
        </p:txBody>
      </p:sp>
    </p:spTree>
    <p:extLst>
      <p:ext uri="{BB962C8B-B14F-4D97-AF65-F5344CB8AC3E}">
        <p14:creationId xmlns:p14="http://schemas.microsoft.com/office/powerpoint/2010/main" val="427415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FD1F65-D3B5-444F-AB4B-43314DAA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97" y="1365057"/>
            <a:ext cx="7278806" cy="527713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EF067D-D709-408D-AB18-959FEB2C85AF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Recaudación</a:t>
            </a:r>
            <a:endParaRPr lang="es-AR" sz="4000" b="1" dirty="0"/>
          </a:p>
        </p:txBody>
      </p:sp>
    </p:spTree>
    <p:extLst>
      <p:ext uri="{BB962C8B-B14F-4D97-AF65-F5344CB8AC3E}">
        <p14:creationId xmlns:p14="http://schemas.microsoft.com/office/powerpoint/2010/main" val="290899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5EF067D-D709-408D-AB18-959FEB2C85AF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Restauración</a:t>
            </a:r>
            <a:endParaRPr lang="es-AR" sz="4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92632C-8EA7-44FC-AAE5-540EF2DA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1462532"/>
            <a:ext cx="8953502" cy="50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5EF067D-D709-408D-AB18-959FEB2C85AF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Acuerdos</a:t>
            </a:r>
            <a:endParaRPr lang="es-AR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A89458-26AE-48F1-9595-09215A8C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87" y="1533866"/>
            <a:ext cx="8887026" cy="47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5EF067D-D709-408D-AB18-959FEB2C85AF}"/>
              </a:ext>
            </a:extLst>
          </p:cNvPr>
          <p:cNvSpPr txBox="1"/>
          <p:nvPr/>
        </p:nvSpPr>
        <p:spPr>
          <a:xfrm>
            <a:off x="2945059" y="561636"/>
            <a:ext cx="630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Incumplimientos</a:t>
            </a:r>
            <a:endParaRPr lang="es-AR" sz="4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0F9417-3C0F-4ECE-A00E-7788F7767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5" b="13100"/>
          <a:stretch/>
        </p:blipFill>
        <p:spPr>
          <a:xfrm>
            <a:off x="2120900" y="1380502"/>
            <a:ext cx="7950200" cy="52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328</TotalTime>
  <Words>22</Words>
  <Application>Microsoft Office PowerPoint</Application>
  <PresentationFormat>Panorámica</PresentationFormat>
  <Paragraphs>16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HERNAN CASOR</dc:creator>
  <cp:lastModifiedBy>HERNAN CASOR</cp:lastModifiedBy>
  <cp:revision>31</cp:revision>
  <dcterms:created xsi:type="dcterms:W3CDTF">2019-09-14T18:49:06Z</dcterms:created>
  <dcterms:modified xsi:type="dcterms:W3CDTF">2019-09-16T11:26:11Z</dcterms:modified>
</cp:coreProperties>
</file>